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</p:sldIdLst>
  <p:sldSz cx="10058400" cy="7772400"/>
  <p:notesSz cx="6858000" cy="9144000"/>
  <p:embeddedFontLst>
    <p:embeddedFont>
      <p:font typeface="AGRunningLateIsMyCardio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KG Miss Kindergarten" panose="020B0604020202020204" charset="0"/>
      <p:regular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3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8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9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5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1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6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0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8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3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3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2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6B44A-1A8A-427C-89D5-DEF1B72E9061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5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0EB8C1D-848B-4538-99CB-61C63B27DCB1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986209"/>
              </p:ext>
            </p:extLst>
          </p:nvPr>
        </p:nvGraphicFramePr>
        <p:xfrm>
          <a:off x="707570" y="1852982"/>
          <a:ext cx="8255721" cy="5242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6240">
                  <a:extLst>
                    <a:ext uri="{9D8B030D-6E8A-4147-A177-3AD203B41FA5}">
                      <a16:colId xmlns:a16="http://schemas.microsoft.com/office/drawing/2014/main" val="267652529"/>
                    </a:ext>
                  </a:extLst>
                </a:gridCol>
                <a:gridCol w="1903820">
                  <a:extLst>
                    <a:ext uri="{9D8B030D-6E8A-4147-A177-3AD203B41FA5}">
                      <a16:colId xmlns:a16="http://schemas.microsoft.com/office/drawing/2014/main" val="4223090279"/>
                    </a:ext>
                  </a:extLst>
                </a:gridCol>
                <a:gridCol w="1993161">
                  <a:extLst>
                    <a:ext uri="{9D8B030D-6E8A-4147-A177-3AD203B41FA5}">
                      <a16:colId xmlns:a16="http://schemas.microsoft.com/office/drawing/2014/main" val="3288312181"/>
                    </a:ext>
                  </a:extLst>
                </a:gridCol>
                <a:gridCol w="1969339">
                  <a:extLst>
                    <a:ext uri="{9D8B030D-6E8A-4147-A177-3AD203B41FA5}">
                      <a16:colId xmlns:a16="http://schemas.microsoft.com/office/drawing/2014/main" val="2625097990"/>
                    </a:ext>
                  </a:extLst>
                </a:gridCol>
                <a:gridCol w="1993161">
                  <a:extLst>
                    <a:ext uri="{9D8B030D-6E8A-4147-A177-3AD203B41FA5}">
                      <a16:colId xmlns:a16="http://schemas.microsoft.com/office/drawing/2014/main" val="349497736"/>
                    </a:ext>
                  </a:extLst>
                </a:gridCol>
              </a:tblGrid>
              <a:tr h="3335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GRunningLateIsMyCardio" panose="02000603000000000000" pitchFamily="2" charset="0"/>
                        <a:ea typeface="AGRunningLateIsMyCardio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Monday</a:t>
                      </a:r>
                      <a:endParaRPr lang="en-US" sz="2000" b="0" dirty="0">
                        <a:latin typeface="AGRunningLateIsMyCardio" panose="02000603000000000000" pitchFamily="2" charset="0"/>
                        <a:ea typeface="AGRunningLateIsMyCardio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Tuesday</a:t>
                      </a:r>
                      <a:endParaRPr lang="en-US" sz="2000" b="0" dirty="0">
                        <a:latin typeface="AGRunningLateIsMyCardio" panose="02000603000000000000" pitchFamily="2" charset="0"/>
                        <a:ea typeface="AGRunningLateIsMyCardio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Wednesday</a:t>
                      </a:r>
                      <a:endParaRPr lang="en-US" sz="2000" b="0" dirty="0">
                        <a:latin typeface="AGRunningLateIsMyCardio" panose="02000603000000000000" pitchFamily="2" charset="0"/>
                        <a:ea typeface="AGRunningLateIsMyCardio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Thursday</a:t>
                      </a:r>
                      <a:endParaRPr lang="en-US" sz="2000" b="0" dirty="0">
                        <a:latin typeface="AGRunningLateIsMyCardio" panose="02000603000000000000" pitchFamily="2" charset="0"/>
                        <a:ea typeface="AGRunningLateIsMyCardio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124028"/>
                  </a:ext>
                </a:extLst>
              </a:tr>
              <a:tr h="189838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AGRunningLateIsMyCardio" panose="02000603000000000000" pitchFamily="2" charset="0"/>
                        </a:rPr>
                        <a:t>Office Hours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600" dirty="0"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2:30-3:00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+ Flex Hours as needed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hmergen@cbsd.org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600" dirty="0"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2:30-3:00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+ Flex Hours as needed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hmergen@cbsd.org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800" dirty="0"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2:30-3:00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+ Flex Hours as needed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hmergen@cbsd.org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6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2:30-3:00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+ Flex Hours as needed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hmergen@cbsd.org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+mn-lt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75375"/>
                  </a:ext>
                </a:extLst>
              </a:tr>
              <a:tr h="8722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AGRunningLateIsMyCardio" panose="02000603000000000000" pitchFamily="2" charset="0"/>
                        </a:rPr>
                        <a:t>1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latin typeface="+mj-lt"/>
                          <a:ea typeface="AGRunningLateIsMyCardio" panose="02000603000000000000" pitchFamily="2" charset="0"/>
                        </a:rPr>
                        <a:t>st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AGRunningLateIsMyCardio" panose="02000603000000000000" pitchFamily="2" charset="0"/>
                        </a:rPr>
                        <a:t> grade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400" dirty="0"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Early Reading Intervention Lesson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Early Reading Intervention Lesson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latin typeface="+mn-l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360955"/>
                  </a:ext>
                </a:extLst>
              </a:tr>
              <a:tr h="8457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AGRunningLateIsMyCardio" panose="02000603000000000000" pitchFamily="2" charset="0"/>
                        </a:rPr>
                        <a:t>3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latin typeface="+mj-lt"/>
                          <a:ea typeface="AGRunningLateIsMyCardio" panose="02000603000000000000" pitchFamily="2" charset="0"/>
                        </a:rPr>
                        <a:t>rd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AGRunningLateIsMyCardio" panose="02000603000000000000" pitchFamily="2" charset="0"/>
                        </a:rPr>
                        <a:t> Grade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400" dirty="0">
                        <a:latin typeface="+mn-lt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+mn-lt"/>
                        <a:ea typeface="AGCanYouNot" panose="02000603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latin typeface="+mn-lt"/>
                          <a:ea typeface="AGCanYouNot" panose="02000603000000000000" pitchFamily="2" charset="0"/>
                        </a:rPr>
                        <a:t>Phonics for Reading Lesson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+mn-lt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400" dirty="0">
                        <a:latin typeface="+mn-lt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+mn-lt"/>
                        <a:ea typeface="AGCanYouNot" panose="02000603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latin typeface="+mn-lt"/>
                          <a:ea typeface="AGCanYouNot" panose="02000603000000000000" pitchFamily="2" charset="0"/>
                        </a:rPr>
                        <a:t>Phonics for Reading Lesson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955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F497B36-FB41-42CD-88C4-CCCC28AA39D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85057" y="97971"/>
            <a:ext cx="7541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GRunningLateIsMyCardio" panose="02000603000000000000" pitchFamily="2" charset="0"/>
                <a:ea typeface="AGRunningLateIsMyCardio" panose="02000603000000000000" pitchFamily="2" charset="0"/>
              </a:rPr>
              <a:t>Mrs. </a:t>
            </a:r>
            <a:r>
              <a:rPr lang="en-US" sz="4000" dirty="0" err="1">
                <a:latin typeface="AGRunningLateIsMyCardio" panose="02000603000000000000" pitchFamily="2" charset="0"/>
                <a:ea typeface="AGRunningLateIsMyCardio" panose="02000603000000000000" pitchFamily="2" charset="0"/>
              </a:rPr>
              <a:t>Mergen’s</a:t>
            </a:r>
            <a:r>
              <a:rPr lang="en-US" sz="4000" dirty="0">
                <a:latin typeface="AGRunningLateIsMyCardio" panose="02000603000000000000" pitchFamily="2" charset="0"/>
                <a:ea typeface="AGRunningLateIsMyCardio" panose="02000603000000000000" pitchFamily="2" charset="0"/>
              </a:rPr>
              <a:t>  math and</a:t>
            </a:r>
          </a:p>
          <a:p>
            <a:r>
              <a:rPr lang="en-US" sz="4000" dirty="0">
                <a:latin typeface="AGRunningLateIsMyCardio" panose="02000603000000000000" pitchFamily="2" charset="0"/>
                <a:ea typeface="AGRunningLateIsMyCardio" panose="02000603000000000000" pitchFamily="2" charset="0"/>
              </a:rPr>
              <a:t>Reading Support Schedule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A02A6-085D-4F0A-ABF9-27354A147CB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629400" y="272884"/>
            <a:ext cx="337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G Miss Kindergarten" panose="02000000000000000000" pitchFamily="2" charset="0"/>
                <a:ea typeface="AGRunningLateIsMyCardio" panose="02000603000000000000" pitchFamily="2" charset="0"/>
              </a:rPr>
              <a:t>Remember all lessons will be posted on </a:t>
            </a:r>
            <a:r>
              <a:rPr lang="en-US" sz="1600" dirty="0" err="1">
                <a:latin typeface="KG Miss Kindergarten" panose="02000000000000000000" pitchFamily="2" charset="0"/>
                <a:ea typeface="AGRunningLateIsMyCardio" panose="02000603000000000000" pitchFamily="2" charset="0"/>
              </a:rPr>
              <a:t>SeeSaw</a:t>
            </a:r>
            <a:r>
              <a:rPr lang="en-US" sz="1600" dirty="0">
                <a:latin typeface="KG Miss Kindergarten" panose="02000000000000000000" pitchFamily="2" charset="0"/>
                <a:ea typeface="AGRunningLateIsMyCardio" panose="02000603000000000000" pitchFamily="2" charset="0"/>
              </a:rPr>
              <a:t> each day by 9:00AM.</a:t>
            </a:r>
          </a:p>
        </p:txBody>
      </p:sp>
    </p:spTree>
    <p:extLst>
      <p:ext uri="{BB962C8B-B14F-4D97-AF65-F5344CB8AC3E}">
        <p14:creationId xmlns:p14="http://schemas.microsoft.com/office/powerpoint/2010/main" val="2879796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1BA0744-B0F3-4FD5-AD49-8831E40911E6}" vid="{C42186AE-68DB-4A31-BDD1-BA775C209D5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6FE087FB2674C879F8F4A6CBD753A" ma:contentTypeVersion="9" ma:contentTypeDescription="Create a new document." ma:contentTypeScope="" ma:versionID="934d4423165ce77b19c8ebe039974863">
  <xsd:schema xmlns:xsd="http://www.w3.org/2001/XMLSchema" xmlns:xs="http://www.w3.org/2001/XMLSchema" xmlns:p="http://schemas.microsoft.com/office/2006/metadata/properties" xmlns:ns3="c3c6ce31-05a9-4d52-943e-d8f79fb5b91c" xmlns:ns4="a2abe43b-14a2-4454-ad64-8f4964fc9db6" targetNamespace="http://schemas.microsoft.com/office/2006/metadata/properties" ma:root="true" ma:fieldsID="1411e95311a9e5a21423ecb44f93dca9" ns3:_="" ns4:_="">
    <xsd:import namespace="c3c6ce31-05a9-4d52-943e-d8f79fb5b91c"/>
    <xsd:import namespace="a2abe43b-14a2-4454-ad64-8f4964fc9db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c6ce31-05a9-4d52-943e-d8f79fb5b9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be43b-14a2-4454-ad64-8f4964fc9d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AC4BED-7E6D-4422-8940-58A7B2861D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c6ce31-05a9-4d52-943e-d8f79fb5b91c"/>
    <ds:schemaRef ds:uri="a2abe43b-14a2-4454-ad64-8f4964fc9d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46FC16-F431-45BA-8DEC-EBA162295558}">
  <ds:schemaRefs>
    <ds:schemaRef ds:uri="http://purl.org/dc/terms/"/>
    <ds:schemaRef ds:uri="http://schemas.openxmlformats.org/package/2006/metadata/core-properties"/>
    <ds:schemaRef ds:uri="a2abe43b-14a2-4454-ad64-8f4964fc9db6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c3c6ce31-05a9-4d52-943e-d8f79fb5b91c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E81D26F-A544-4939-BF9D-02815B50AD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Landscape</Template>
  <TotalTime>1585</TotalTime>
  <Words>92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Wingdings</vt:lpstr>
      <vt:lpstr>KG Miss Kindergarten</vt:lpstr>
      <vt:lpstr>Arial</vt:lpstr>
      <vt:lpstr>Calibri Light</vt:lpstr>
      <vt:lpstr>AGRunningLateIsMyCardio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Brauner</dc:creator>
  <cp:lastModifiedBy>MERGEN, HEATHER L</cp:lastModifiedBy>
  <cp:revision>48</cp:revision>
  <dcterms:created xsi:type="dcterms:W3CDTF">2020-03-18T01:39:12Z</dcterms:created>
  <dcterms:modified xsi:type="dcterms:W3CDTF">2020-04-15T14:35:01Z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0x0101007DD6FE087FB2674C879F8F4A6CBD753A</vt:lpwstr>
  </property>
</Properties>
</file>